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4"/>
  </p:handoutMasterIdLst>
  <p:sldIdLst>
    <p:sldId id="256" r:id="rId2"/>
    <p:sldId id="265" r:id="rId3"/>
    <p:sldId id="266" r:id="rId4"/>
    <p:sldId id="267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</p:sldIdLst>
  <p:sldSz cx="9144000" cy="6858000" type="screen4x3"/>
  <p:notesSz cx="6662738" cy="98329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102" y="-15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7663" cy="4921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773488" y="0"/>
            <a:ext cx="2887662" cy="4921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BA0D73-4E39-49E5-9E7C-9A72310EFD81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39263"/>
            <a:ext cx="2887663" cy="492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773488" y="9339263"/>
            <a:ext cx="2887662" cy="492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B5BBB8C-7B64-4B6D-8DB5-350E4752EBC8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n-AU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2C5D9956-2A9D-4FDF-89F8-67EA216ECD36}" type="datetimeFigureOut">
              <a:rPr lang="en-US" smtClean="0"/>
              <a:t>2/25/2010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AU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6A078785-236C-4795-8ADA-38A4CA931B4A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Accidents at work</a:t>
            </a:r>
            <a:endParaRPr lang="en-AU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Apply Safe Work Practices</a:t>
            </a:r>
            <a:endParaRPr lang="en-A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If this happens….Do this… LIST STEPS</a:t>
            </a:r>
          </a:p>
          <a:p>
            <a:r>
              <a:rPr lang="en-US" dirty="0"/>
              <a:t>Staff complain about the smell of the new bleach. It gives them headaches. The other day Jenny had to lie down.</a:t>
            </a:r>
            <a:endParaRPr lang="en-AU" dirty="0"/>
          </a:p>
          <a:p>
            <a:endParaRPr lang="en-A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If this happens….Do this… LIST STEPS</a:t>
            </a:r>
          </a:p>
          <a:p>
            <a:r>
              <a:rPr lang="en-US" dirty="0"/>
              <a:t>A customer collapses in the store. It’s busy, the store is crowded and you are flat out.</a:t>
            </a:r>
            <a:endParaRPr lang="en-AU" dirty="0"/>
          </a:p>
          <a:p>
            <a:endParaRPr lang="en-US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If this happens….Do this… LIST STEPS</a:t>
            </a:r>
          </a:p>
          <a:p>
            <a:r>
              <a:rPr lang="en-US" dirty="0"/>
              <a:t>An employee badly cuts a hand. You are the only available staff member at the time.</a:t>
            </a:r>
            <a:endParaRPr lang="en-AU" dirty="0"/>
          </a:p>
          <a:p>
            <a:endParaRPr lang="en-A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What happens when we don’t report problems/ incidents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AU" dirty="0" smtClean="0"/>
              <a:t>One of the </a:t>
            </a:r>
            <a:r>
              <a:rPr lang="en-AU" dirty="0" err="1" smtClean="0"/>
              <a:t>Futura</a:t>
            </a:r>
            <a:r>
              <a:rPr lang="en-AU" dirty="0" smtClean="0"/>
              <a:t> Store employees, Mary has been overcome by heat when a blown fuse stops the ceiling fns in the storeroom. There has been no report of a situation both before or after the event.</a:t>
            </a:r>
          </a:p>
          <a:p>
            <a:r>
              <a:rPr lang="en-AU" dirty="0" smtClean="0"/>
              <a:t>What is the responsibility of the follow:</a:t>
            </a:r>
            <a:endParaRPr lang="en-A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AU" dirty="0" err="1" smtClean="0"/>
              <a:t>Safia</a:t>
            </a:r>
            <a:r>
              <a:rPr lang="en-AU" dirty="0" smtClean="0"/>
              <a:t> and Steve (workmates)</a:t>
            </a:r>
          </a:p>
          <a:p>
            <a:endParaRPr lang="en-AU" dirty="0"/>
          </a:p>
          <a:p>
            <a:endParaRPr lang="en-AU" dirty="0" smtClean="0"/>
          </a:p>
          <a:p>
            <a:r>
              <a:rPr lang="en-AU" dirty="0" smtClean="0"/>
              <a:t>John , the Store Manager</a:t>
            </a:r>
          </a:p>
          <a:p>
            <a:endParaRPr lang="en-AU" dirty="0"/>
          </a:p>
          <a:p>
            <a:r>
              <a:rPr lang="en-AU" dirty="0" smtClean="0"/>
              <a:t>Mary herself</a:t>
            </a:r>
          </a:p>
          <a:p>
            <a:endParaRPr lang="en-AU" dirty="0"/>
          </a:p>
          <a:p>
            <a:r>
              <a:rPr lang="en-AU" dirty="0" smtClean="0"/>
              <a:t>Identify other people who might be affected by this situation.</a:t>
            </a:r>
          </a:p>
          <a:p>
            <a:endParaRPr lang="en-AU" dirty="0"/>
          </a:p>
          <a:p>
            <a:endParaRPr lang="en-A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AU" dirty="0" smtClean="0"/>
              <a:t>Complete a service requisition for repair of the problem.</a:t>
            </a:r>
            <a:endParaRPr lang="en-A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Reporting </a:t>
            </a:r>
            <a:r>
              <a:rPr lang="en-US" dirty="0"/>
              <a:t>problems and incidents 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Why?</a:t>
            </a:r>
            <a:endParaRPr lang="en-AU" dirty="0"/>
          </a:p>
          <a:p>
            <a:endParaRPr lang="en-AU" dirty="0" smtClean="0"/>
          </a:p>
          <a:p>
            <a:endParaRPr lang="en-AU" dirty="0"/>
          </a:p>
          <a:p>
            <a:r>
              <a:rPr lang="en-US" dirty="0" smtClean="0"/>
              <a:t>Who to? </a:t>
            </a:r>
            <a:r>
              <a:rPr lang="en-US" dirty="0" smtClean="0"/>
              <a:t>In event of an accident inform supervisor</a:t>
            </a:r>
            <a:endParaRPr lang="en-AU" dirty="0" smtClean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Who investigates -OHS Rep and OHS committee, supervisor</a:t>
            </a:r>
          </a:p>
          <a:p>
            <a:endParaRPr lang="en-US" dirty="0" smtClean="0"/>
          </a:p>
          <a:p>
            <a:r>
              <a:rPr lang="en-US" dirty="0" smtClean="0"/>
              <a:t>What information to report?</a:t>
            </a:r>
          </a:p>
          <a:p>
            <a:r>
              <a:rPr lang="en-US" dirty="0" smtClean="0"/>
              <a:t>What else?-</a:t>
            </a:r>
            <a:r>
              <a:rPr lang="en-US" dirty="0" smtClean="0"/>
              <a:t>Fill out appropriate forms- get hazards fixed</a:t>
            </a:r>
            <a:endParaRPr lang="en-AU" dirty="0" smtClean="0"/>
          </a:p>
          <a:p>
            <a:r>
              <a:rPr lang="en-US" dirty="0" smtClean="0"/>
              <a:t>Investigate accident</a:t>
            </a:r>
            <a:endParaRPr lang="en-AU" dirty="0" smtClean="0"/>
          </a:p>
          <a:p>
            <a:endParaRPr lang="en-AU" dirty="0" smtClean="0"/>
          </a:p>
          <a:p>
            <a:endParaRPr lang="en-AU" dirty="0" smtClean="0"/>
          </a:p>
          <a:p>
            <a:endParaRPr lang="en-AU" dirty="0"/>
          </a:p>
          <a:p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Customer injured - </a:t>
            </a:r>
            <a:r>
              <a:rPr lang="en-US" b="1" dirty="0"/>
              <a:t>procedure</a:t>
            </a:r>
            <a:r>
              <a:rPr lang="en-AU" b="1" dirty="0"/>
              <a:t/>
            </a:r>
            <a:br>
              <a:rPr lang="en-AU" b="1" dirty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lvl="0"/>
            <a:r>
              <a:rPr lang="en-US" dirty="0"/>
              <a:t>Call for </a:t>
            </a:r>
            <a:r>
              <a:rPr lang="en-US" dirty="0" err="1"/>
              <a:t>rostered</a:t>
            </a:r>
            <a:r>
              <a:rPr lang="en-US" dirty="0"/>
              <a:t> first aider</a:t>
            </a:r>
            <a:endParaRPr lang="en-AU" dirty="0"/>
          </a:p>
          <a:p>
            <a:pPr lvl="0"/>
            <a:r>
              <a:rPr lang="en-US" dirty="0"/>
              <a:t>Comfort customer</a:t>
            </a:r>
            <a:endParaRPr lang="en-AU" dirty="0"/>
          </a:p>
          <a:p>
            <a:pPr lvl="0"/>
            <a:r>
              <a:rPr lang="en-US" dirty="0"/>
              <a:t>Get customer’s </a:t>
            </a:r>
            <a:r>
              <a:rPr lang="en-US" dirty="0" smtClean="0"/>
              <a:t>details what?</a:t>
            </a:r>
          </a:p>
          <a:p>
            <a:pPr lvl="0"/>
            <a:endParaRPr lang="en-US" dirty="0"/>
          </a:p>
          <a:p>
            <a:pPr lvl="0"/>
            <a:endParaRPr lang="en-AU" dirty="0"/>
          </a:p>
          <a:p>
            <a:pPr lvl="0"/>
            <a:r>
              <a:rPr lang="en-US" dirty="0"/>
              <a:t>Do not admit liability</a:t>
            </a:r>
            <a:endParaRPr lang="en-AU" dirty="0"/>
          </a:p>
          <a:p>
            <a:pPr lvl="0"/>
            <a:r>
              <a:rPr lang="en-US" dirty="0"/>
              <a:t>Pass on details</a:t>
            </a:r>
            <a:endParaRPr lang="en-AU" dirty="0"/>
          </a:p>
          <a:p>
            <a:endParaRPr lang="en-A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Workers </a:t>
            </a:r>
            <a:r>
              <a:rPr lang="en-US" b="1" dirty="0"/>
              <a:t>compensation</a:t>
            </a:r>
            <a:r>
              <a:rPr lang="en-AU" b="1" dirty="0"/>
              <a:t/>
            </a:r>
            <a:br>
              <a:rPr lang="en-AU" b="1" dirty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lvl="0"/>
            <a:r>
              <a:rPr lang="en-US" dirty="0" smtClean="0"/>
              <a:t>Covers all workers</a:t>
            </a:r>
          </a:p>
          <a:p>
            <a:pPr lvl="0"/>
            <a:r>
              <a:rPr lang="en-US" dirty="0" smtClean="0"/>
              <a:t>Fill </a:t>
            </a:r>
            <a:r>
              <a:rPr lang="en-US" dirty="0"/>
              <a:t>in report of injury </a:t>
            </a:r>
            <a:r>
              <a:rPr lang="en-US" dirty="0" smtClean="0"/>
              <a:t>form</a:t>
            </a:r>
            <a:endParaRPr lang="en-AU" dirty="0"/>
          </a:p>
          <a:p>
            <a:pPr lvl="0"/>
            <a:r>
              <a:rPr lang="en-US" dirty="0"/>
              <a:t>What’s covered- leave, medical bills, legal bills, lump sum, changes to workstation, retraining</a:t>
            </a:r>
            <a:endParaRPr lang="en-AU" dirty="0"/>
          </a:p>
          <a:p>
            <a:pPr lvl="0"/>
            <a:r>
              <a:rPr lang="en-US" dirty="0"/>
              <a:t>Injury while traveling to work- covered</a:t>
            </a:r>
            <a:endParaRPr lang="en-AU" dirty="0"/>
          </a:p>
          <a:p>
            <a:pPr lvl="0"/>
            <a:r>
              <a:rPr lang="en-US" dirty="0"/>
              <a:t>Rehabilitation and return to work- early and safe return to normal duties</a:t>
            </a:r>
            <a:endParaRPr lang="en-AU" dirty="0"/>
          </a:p>
          <a:p>
            <a:endParaRPr lang="en-A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lang="en-US" dirty="0"/>
              <a:t>Pass on details(regardless of the seriousness) to Manager-it may come back to bite you</a:t>
            </a:r>
            <a:endParaRPr lang="en-AU" dirty="0"/>
          </a:p>
          <a:p>
            <a:r>
              <a:rPr lang="en-US" dirty="0"/>
              <a:t>What details would you need to record?</a:t>
            </a:r>
            <a:endParaRPr lang="en-AU" dirty="0"/>
          </a:p>
          <a:p>
            <a:pPr lvl="0"/>
            <a:r>
              <a:rPr lang="en-US" dirty="0"/>
              <a:t>Name of officer reporting</a:t>
            </a:r>
            <a:endParaRPr lang="en-AU" dirty="0"/>
          </a:p>
          <a:p>
            <a:pPr lvl="0"/>
            <a:r>
              <a:rPr lang="en-US" dirty="0"/>
              <a:t>Name of customer/ worker injured</a:t>
            </a:r>
            <a:endParaRPr lang="en-AU" dirty="0"/>
          </a:p>
          <a:p>
            <a:pPr lvl="0"/>
            <a:r>
              <a:rPr lang="en-US" dirty="0"/>
              <a:t>Description of accident</a:t>
            </a:r>
            <a:endParaRPr lang="en-AU" dirty="0"/>
          </a:p>
          <a:p>
            <a:pPr lvl="0"/>
            <a:r>
              <a:rPr lang="en-US" dirty="0"/>
              <a:t>Date/time</a:t>
            </a:r>
            <a:endParaRPr lang="en-AU" dirty="0"/>
          </a:p>
          <a:p>
            <a:pPr lvl="0"/>
            <a:r>
              <a:rPr lang="en-US" dirty="0"/>
              <a:t>Location</a:t>
            </a:r>
            <a:endParaRPr lang="en-AU" dirty="0"/>
          </a:p>
          <a:p>
            <a:pPr lvl="0"/>
            <a:r>
              <a:rPr lang="en-US" dirty="0"/>
              <a:t>How you found out about the accident</a:t>
            </a:r>
            <a:endParaRPr lang="en-AU" dirty="0"/>
          </a:p>
          <a:p>
            <a:pPr lvl="0"/>
            <a:r>
              <a:rPr lang="en-US" dirty="0"/>
              <a:t>Signatures </a:t>
            </a:r>
            <a:endParaRPr lang="en-AU" dirty="0"/>
          </a:p>
          <a:p>
            <a:endParaRPr lang="en-A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RESPOND TO ILLNESS AND ACCIDENTS</a:t>
            </a:r>
            <a:r>
              <a:rPr lang="en-AU" b="1" dirty="0"/>
              <a:t/>
            </a:r>
            <a:br>
              <a:rPr lang="en-AU" b="1" dirty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/>
              <a:t>If this happens</a:t>
            </a:r>
            <a:r>
              <a:rPr lang="en-US" dirty="0" smtClean="0"/>
              <a:t>….Do </a:t>
            </a:r>
            <a:r>
              <a:rPr lang="en-US" dirty="0"/>
              <a:t>this… LIST </a:t>
            </a:r>
            <a:r>
              <a:rPr lang="en-US" dirty="0" smtClean="0"/>
              <a:t>STEPS</a:t>
            </a:r>
          </a:p>
          <a:p>
            <a:r>
              <a:rPr lang="en-US" dirty="0" smtClean="0"/>
              <a:t>An </a:t>
            </a:r>
            <a:r>
              <a:rPr lang="en-US" dirty="0"/>
              <a:t>employee badly cuts a hand. You are the only available staff member at the time.</a:t>
            </a:r>
            <a:endParaRPr lang="en-AU" dirty="0"/>
          </a:p>
          <a:p>
            <a:endParaRPr lang="en-A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Equity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31</TotalTime>
  <Words>378</Words>
  <Application>Microsoft Office PowerPoint</Application>
  <PresentationFormat>On-screen Show (4:3)</PresentationFormat>
  <Paragraphs>61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Equity</vt:lpstr>
      <vt:lpstr>Apply Safe Work Practices</vt:lpstr>
      <vt:lpstr>What happens when we don’t report problems/ incidents</vt:lpstr>
      <vt:lpstr>Slide 3</vt:lpstr>
      <vt:lpstr>Slide 4</vt:lpstr>
      <vt:lpstr>Reporting problems and incidents </vt:lpstr>
      <vt:lpstr>Customer injured - procedure </vt:lpstr>
      <vt:lpstr>Workers compensation </vt:lpstr>
      <vt:lpstr>Slide 8</vt:lpstr>
      <vt:lpstr>RESPOND TO ILLNESS AND ACCIDENTS </vt:lpstr>
      <vt:lpstr>Slide 10</vt:lpstr>
      <vt:lpstr>Slide 11</vt:lpstr>
      <vt:lpstr>Slide 12</vt:lpstr>
    </vt:vector>
  </TitlesOfParts>
  <Company>NSW DET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Apply Safe Work Practices</dc:title>
  <dc:creator>rford</dc:creator>
  <cp:lastModifiedBy>rford</cp:lastModifiedBy>
  <cp:revision>6</cp:revision>
  <dcterms:created xsi:type="dcterms:W3CDTF">2010-02-25T01:23:19Z</dcterms:created>
  <dcterms:modified xsi:type="dcterms:W3CDTF">2010-02-25T01:55:00Z</dcterms:modified>
</cp:coreProperties>
</file>

<file path=docProps/thumbnail.jpeg>
</file>